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2" r:id="rId17"/>
    <p:sldId id="273" r:id="rId18"/>
    <p:sldId id="274" r:id="rId19"/>
    <p:sldId id="276" r:id="rId20"/>
    <p:sldId id="277" r:id="rId21"/>
    <p:sldId id="279" r:id="rId22"/>
    <p:sldId id="280" r:id="rId23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0190" autoAdjust="0"/>
  </p:normalViewPr>
  <p:slideViewPr>
    <p:cSldViewPr snapToGrid="0">
      <p:cViewPr>
        <p:scale>
          <a:sx n="73" d="100"/>
          <a:sy n="73" d="100"/>
        </p:scale>
        <p:origin x="627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5B17C-E33A-43D2-8726-2FEB49DEF55D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12CD9-2D20-4F5A-9111-B7EC1B01EAF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8160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dirty="0"/>
              <a:t>Aquí</a:t>
            </a:r>
            <a:r>
              <a:rPr lang="es-VE" baseline="0" dirty="0"/>
              <a:t> iniciamos sección y lo que necesitamos tener en esta área es el listado de productor de nuestra aplicación</a:t>
            </a:r>
            <a:endParaRPr lang="es-VE" dirty="0"/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874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Creamos</a:t>
            </a:r>
            <a:r>
              <a:rPr lang="es-VE" baseline="0" dirty="0"/>
              <a:t> un </a:t>
            </a:r>
            <a:r>
              <a:rPr lang="es-VE" baseline="0" dirty="0" err="1"/>
              <a:t>Seeder</a:t>
            </a:r>
            <a:r>
              <a:rPr lang="es-VE" baseline="0" dirty="0"/>
              <a:t> para la tabla Usuario y una para Productos</a:t>
            </a:r>
          </a:p>
          <a:p>
            <a:r>
              <a:rPr lang="es-VE" baseline="0" dirty="0" err="1"/>
              <a:t>php</a:t>
            </a:r>
            <a:r>
              <a:rPr lang="es-VE" baseline="0" dirty="0"/>
              <a:t> </a:t>
            </a:r>
            <a:r>
              <a:rPr lang="es-VE" baseline="0" dirty="0" err="1"/>
              <a:t>artisan</a:t>
            </a:r>
            <a:r>
              <a:rPr lang="es-VE" baseline="0" dirty="0"/>
              <a:t> </a:t>
            </a:r>
            <a:r>
              <a:rPr lang="es-VE" baseline="0" dirty="0" err="1"/>
              <a:t>make:seeder</a:t>
            </a:r>
            <a:r>
              <a:rPr lang="es-VE" baseline="0" dirty="0"/>
              <a:t> </a:t>
            </a:r>
            <a:r>
              <a:rPr lang="es-VE" baseline="0" dirty="0" err="1"/>
              <a:t>ProductsTableSeeder</a:t>
            </a:r>
            <a:endParaRPr lang="es-VE" dirty="0"/>
          </a:p>
          <a:p>
            <a:endParaRPr lang="es-VE" dirty="0"/>
          </a:p>
          <a:p>
            <a:r>
              <a:rPr lang="es-VE" baseline="0" dirty="0" err="1"/>
              <a:t>Seeder</a:t>
            </a:r>
            <a:r>
              <a:rPr lang="es-VE" baseline="0" dirty="0"/>
              <a:t> </a:t>
            </a:r>
            <a:r>
              <a:rPr lang="es-VE" baseline="0" dirty="0" err="1"/>
              <a:t>created</a:t>
            </a:r>
            <a:r>
              <a:rPr lang="es-VE" baseline="0" dirty="0"/>
              <a:t> </a:t>
            </a:r>
            <a:r>
              <a:rPr lang="es-VE" baseline="0" dirty="0" err="1"/>
              <a:t>successfully</a:t>
            </a:r>
            <a:endParaRPr lang="es-VE" dirty="0"/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15365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dirty="0"/>
              <a:t>Lo primero que</a:t>
            </a:r>
            <a:r>
              <a:rPr lang="es-VE" baseline="0" dirty="0"/>
              <a:t> observamos es que dentro de la carpeta</a:t>
            </a:r>
            <a:r>
              <a:rPr lang="es-VE" b="1" baseline="0" dirty="0"/>
              <a:t> </a:t>
            </a:r>
            <a:r>
              <a:rPr lang="es-VE" b="1" baseline="0" dirty="0" err="1"/>
              <a:t>seedes</a:t>
            </a:r>
            <a:r>
              <a:rPr lang="es-VE" b="1" baseline="0" dirty="0"/>
              <a:t> </a:t>
            </a:r>
            <a:r>
              <a:rPr lang="es-VE" baseline="0" dirty="0"/>
              <a:t>aparecen tres archivo llamado: </a:t>
            </a:r>
            <a:r>
              <a:rPr lang="es-VE" baseline="0" dirty="0" err="1"/>
              <a:t>DatabaseSeeder.php</a:t>
            </a:r>
            <a:r>
              <a:rPr lang="es-VE" baseline="0" dirty="0"/>
              <a:t> , </a:t>
            </a:r>
            <a:r>
              <a:rPr lang="es-VE" baseline="0" dirty="0" err="1"/>
              <a:t>ProductsTableSeeder.php</a:t>
            </a:r>
            <a:r>
              <a:rPr lang="es-VE" baseline="0" dirty="0"/>
              <a:t> y </a:t>
            </a:r>
            <a:r>
              <a:rPr lang="es-VE" baseline="0" dirty="0" err="1"/>
              <a:t>UsersTableSeeder.php</a:t>
            </a:r>
            <a:endParaRPr lang="es-VE" baseline="0" dirty="0"/>
          </a:p>
          <a:p>
            <a:r>
              <a:rPr lang="es-VE" baseline="0" dirty="0"/>
              <a:t>Segundo vamos a configurar el archivo </a:t>
            </a:r>
            <a:r>
              <a:rPr lang="es-VE" baseline="0" dirty="0" err="1"/>
              <a:t>DatabaseSeeder.php</a:t>
            </a:r>
            <a:r>
              <a:rPr lang="es-VE" baseline="0" dirty="0"/>
              <a:t> </a:t>
            </a:r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8810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baseline="0" dirty="0"/>
              <a:t>Le quitamos el comentario a la línea que esta dentro de la función run copiamos y le cambiamos el nombre en vez de </a:t>
            </a:r>
            <a:r>
              <a:rPr lang="es-VE" baseline="0" dirty="0" err="1"/>
              <a:t>UsersTablaSeeder</a:t>
            </a:r>
            <a:r>
              <a:rPr lang="es-VE" baseline="0" dirty="0"/>
              <a:t> colocamos </a:t>
            </a:r>
            <a:r>
              <a:rPr lang="es-VE" baseline="0" dirty="0" err="1"/>
              <a:t>ProductsTableSeeder</a:t>
            </a:r>
            <a:endParaRPr lang="es-VE" baseline="0" dirty="0"/>
          </a:p>
          <a:p>
            <a:endParaRPr lang="es-VE" baseline="0" dirty="0"/>
          </a:p>
          <a:p>
            <a:r>
              <a:rPr lang="es-VE" baseline="0" dirty="0"/>
              <a:t>$</a:t>
            </a:r>
            <a:r>
              <a:rPr lang="es-VE" baseline="0" dirty="0" err="1"/>
              <a:t>this</a:t>
            </a:r>
            <a:r>
              <a:rPr lang="es-VE" baseline="0" dirty="0"/>
              <a:t>-&gt;</a:t>
            </a:r>
            <a:r>
              <a:rPr lang="es-VE" baseline="0" dirty="0" err="1"/>
              <a:t>call</a:t>
            </a:r>
            <a:r>
              <a:rPr lang="es-VE" baseline="0" dirty="0"/>
              <a:t>(</a:t>
            </a:r>
            <a:r>
              <a:rPr lang="es-VE" baseline="0" dirty="0" err="1"/>
              <a:t>UsersTableSeeder</a:t>
            </a:r>
            <a:r>
              <a:rPr lang="es-VE" baseline="0" dirty="0"/>
              <a:t>::</a:t>
            </a:r>
            <a:r>
              <a:rPr lang="es-VE" baseline="0" dirty="0" err="1"/>
              <a:t>class</a:t>
            </a:r>
            <a:r>
              <a:rPr lang="es-VE" baseline="0" dirty="0"/>
              <a:t>);</a:t>
            </a:r>
          </a:p>
          <a:p>
            <a:endParaRPr lang="es-VE" baseline="0" dirty="0"/>
          </a:p>
          <a:p>
            <a:endParaRPr lang="es-VE" baseline="0" dirty="0"/>
          </a:p>
          <a:p>
            <a:r>
              <a:rPr lang="es-VE" baseline="0" dirty="0"/>
              <a:t>$</a:t>
            </a:r>
            <a:r>
              <a:rPr lang="es-VE" baseline="0" dirty="0" err="1"/>
              <a:t>this</a:t>
            </a:r>
            <a:r>
              <a:rPr lang="es-VE" baseline="0" dirty="0"/>
              <a:t>-&gt;</a:t>
            </a:r>
            <a:r>
              <a:rPr lang="es-VE" baseline="0" dirty="0" err="1"/>
              <a:t>call</a:t>
            </a:r>
            <a:r>
              <a:rPr lang="es-VE" baseline="0" dirty="0"/>
              <a:t>(</a:t>
            </a:r>
            <a:r>
              <a:rPr lang="es-VE" baseline="0" dirty="0" err="1"/>
              <a:t>ProductTableSeeder</a:t>
            </a:r>
            <a:r>
              <a:rPr lang="es-VE" baseline="0" dirty="0"/>
              <a:t>::</a:t>
            </a:r>
            <a:r>
              <a:rPr lang="es-VE" baseline="0" dirty="0" err="1"/>
              <a:t>class</a:t>
            </a:r>
            <a:r>
              <a:rPr lang="es-VE" baseline="0" dirty="0"/>
              <a:t>);</a:t>
            </a:r>
          </a:p>
          <a:p>
            <a:endParaRPr lang="es-VE" baseline="0" dirty="0"/>
          </a:p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8148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Le decimos</a:t>
            </a:r>
            <a:r>
              <a:rPr lang="es-VE" baseline="0" dirty="0"/>
              <a:t> al archivo que haga uso de la entidad use App\</a:t>
            </a:r>
            <a:r>
              <a:rPr lang="es-VE" baseline="0" dirty="0" err="1"/>
              <a:t>Product</a:t>
            </a:r>
            <a:r>
              <a:rPr lang="es-VE" baseline="0" dirty="0"/>
              <a:t>;   Nota: es importantísimo que le digamos que modelo vamos a usar en nuestro caso será </a:t>
            </a:r>
            <a:r>
              <a:rPr lang="es-VE" baseline="0" dirty="0" err="1"/>
              <a:t>Product</a:t>
            </a:r>
            <a:r>
              <a:rPr lang="es-VE" baseline="0" dirty="0"/>
              <a:t> </a:t>
            </a:r>
          </a:p>
          <a:p>
            <a:r>
              <a:rPr lang="es-VE" baseline="0" dirty="0"/>
              <a:t>Nota: recuerde colocar el punto y coma ; al final de la línea.</a:t>
            </a:r>
            <a:endParaRPr lang="es-VE" dirty="0"/>
          </a:p>
          <a:p>
            <a:r>
              <a:rPr lang="es-VE" dirty="0"/>
              <a:t>En</a:t>
            </a:r>
            <a:r>
              <a:rPr lang="es-VE" baseline="0" dirty="0"/>
              <a:t> el archivo </a:t>
            </a:r>
            <a:r>
              <a:rPr lang="es-VE" baseline="0" dirty="0" err="1"/>
              <a:t>ProductsTableSeeder.php</a:t>
            </a:r>
            <a:r>
              <a:rPr lang="es-VE" baseline="0" dirty="0"/>
              <a:t> configuramos el método run con la siguiente línea.</a:t>
            </a:r>
          </a:p>
          <a:p>
            <a:r>
              <a:rPr lang="es-VE" baseline="0" dirty="0"/>
              <a:t>factory(</a:t>
            </a:r>
            <a:r>
              <a:rPr lang="es-VE" baseline="0" dirty="0" err="1"/>
              <a:t>Product</a:t>
            </a:r>
            <a:r>
              <a:rPr lang="es-VE" baseline="0" dirty="0"/>
              <a:t>::</a:t>
            </a:r>
            <a:r>
              <a:rPr lang="es-VE" baseline="0" dirty="0" err="1"/>
              <a:t>class</a:t>
            </a:r>
            <a:r>
              <a:rPr lang="es-VE" baseline="0" dirty="0"/>
              <a:t>, 80)-&gt;créate();</a:t>
            </a:r>
          </a:p>
          <a:p>
            <a:r>
              <a:rPr lang="es-VE" baseline="0" dirty="0"/>
              <a:t>Vemos que dentro de factory colocamos dos parámetros</a:t>
            </a:r>
          </a:p>
          <a:p>
            <a:r>
              <a:rPr lang="es-VE" baseline="0" dirty="0"/>
              <a:t>a la izquierda colocamos  usuario y a la derecha colocamos el valor  80 con ello le estamos diciendo que vamos a crear 80 productos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70830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Use App\</a:t>
            </a:r>
            <a:r>
              <a:rPr lang="es-VE" dirty="0" err="1"/>
              <a:t>User</a:t>
            </a:r>
            <a:r>
              <a:rPr lang="es-VE" dirty="0"/>
              <a:t>;</a:t>
            </a:r>
          </a:p>
          <a:p>
            <a:r>
              <a:rPr lang="es-VE" dirty="0"/>
              <a:t>Creamos un </a:t>
            </a:r>
            <a:r>
              <a:rPr lang="es-VE" dirty="0" err="1"/>
              <a:t>seeder</a:t>
            </a:r>
            <a:r>
              <a:rPr lang="es-VE" baseline="0" dirty="0"/>
              <a:t> para la tabla usuario y le agregamos los campo que deseamos se mantengan siempre aun cuando se ejecute un </a:t>
            </a:r>
            <a:r>
              <a:rPr lang="es-VE" baseline="0" dirty="0" err="1"/>
              <a:t>magrate:refresh</a:t>
            </a:r>
            <a:endParaRPr lang="es-VE" baseline="0" dirty="0"/>
          </a:p>
          <a:p>
            <a:r>
              <a:rPr lang="es-VE" baseline="0" dirty="0"/>
              <a:t>App\</a:t>
            </a:r>
            <a:r>
              <a:rPr lang="es-VE" baseline="0" dirty="0" err="1"/>
              <a:t>User</a:t>
            </a:r>
            <a:r>
              <a:rPr lang="es-VE" baseline="0" dirty="0"/>
              <a:t>::</a:t>
            </a:r>
            <a:r>
              <a:rPr lang="es-VE" baseline="0" dirty="0" err="1"/>
              <a:t>create</a:t>
            </a:r>
            <a:r>
              <a:rPr lang="es-VE" baseline="0" dirty="0"/>
              <a:t>([ </a:t>
            </a:r>
          </a:p>
          <a:p>
            <a:r>
              <a:rPr lang="es-VE" baseline="0" dirty="0"/>
              <a:t>  ‘</a:t>
            </a:r>
            <a:r>
              <a:rPr lang="es-VE" baseline="0" dirty="0" err="1"/>
              <a:t>name</a:t>
            </a:r>
            <a:r>
              <a:rPr lang="es-VE" baseline="0" dirty="0"/>
              <a:t>’           =&gt; ‘Carlos Oliveros’,</a:t>
            </a:r>
          </a:p>
          <a:p>
            <a:r>
              <a:rPr lang="es-VE" baseline="0" dirty="0"/>
              <a:t>  ‘email’         =&gt; ‘ceor30@Gmail.com’,</a:t>
            </a:r>
          </a:p>
          <a:p>
            <a:r>
              <a:rPr lang="es-VE" baseline="0" dirty="0"/>
              <a:t>  ‘</a:t>
            </a:r>
            <a:r>
              <a:rPr lang="es-VE" baseline="0" dirty="0" err="1"/>
              <a:t>password</a:t>
            </a:r>
            <a:r>
              <a:rPr lang="es-VE" baseline="0" dirty="0"/>
              <a:t>’    =&gt; </a:t>
            </a:r>
            <a:r>
              <a:rPr lang="es-VE" baseline="0" dirty="0" err="1"/>
              <a:t>bcrypt</a:t>
            </a:r>
            <a:r>
              <a:rPr lang="es-VE" baseline="0" dirty="0"/>
              <a:t>(‘1234567’)  //</a:t>
            </a:r>
            <a:r>
              <a:rPr lang="es-VE" baseline="0" dirty="0" err="1"/>
              <a:t>bcrypt</a:t>
            </a:r>
            <a:r>
              <a:rPr lang="es-VE" baseline="0" dirty="0"/>
              <a:t> encripta la clave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03318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En la carpeta</a:t>
            </a:r>
            <a:r>
              <a:rPr lang="es-VE" baseline="0" dirty="0"/>
              <a:t> </a:t>
            </a:r>
            <a:r>
              <a:rPr lang="es-VE" baseline="0" dirty="0" err="1"/>
              <a:t>database</a:t>
            </a:r>
            <a:r>
              <a:rPr lang="es-VE" baseline="0" dirty="0"/>
              <a:t>/</a:t>
            </a:r>
            <a:r>
              <a:rPr lang="es-VE" baseline="0" dirty="0" err="1"/>
              <a:t>factories</a:t>
            </a:r>
            <a:r>
              <a:rPr lang="es-VE" baseline="0" dirty="0"/>
              <a:t>/</a:t>
            </a:r>
            <a:r>
              <a:rPr lang="es-VE" baseline="0" dirty="0" err="1"/>
              <a:t>UserFactory.php</a:t>
            </a:r>
            <a:endParaRPr lang="es-VE" dirty="0"/>
          </a:p>
          <a:p>
            <a:r>
              <a:rPr lang="es-VE" dirty="0"/>
              <a:t>Por defecto</a:t>
            </a:r>
            <a:r>
              <a:rPr lang="es-VE" baseline="0" dirty="0"/>
              <a:t> trae la configuración de usuarios por lo tanto copiamos y pegamos y personalizamos los datos para la tabla productos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49685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Aquí</a:t>
            </a:r>
            <a:r>
              <a:rPr lang="es-VE" baseline="0" dirty="0"/>
              <a:t> configuramos los campos correspondientes a la tabla </a:t>
            </a:r>
            <a:r>
              <a:rPr lang="es-VE" baseline="0" dirty="0" err="1"/>
              <a:t>products</a:t>
            </a:r>
            <a:endParaRPr lang="es-VE" baseline="0" dirty="0"/>
          </a:p>
          <a:p>
            <a:endParaRPr lang="es-VE" baseline="0" dirty="0"/>
          </a:p>
          <a:p>
            <a:r>
              <a:rPr lang="es-VE" baseline="0" dirty="0"/>
              <a:t>‘file’ =&gt; $</a:t>
            </a:r>
            <a:r>
              <a:rPr lang="es-VE" baseline="0" dirty="0" err="1"/>
              <a:t>faker</a:t>
            </a:r>
            <a:r>
              <a:rPr lang="es-VE" baseline="0" dirty="0"/>
              <a:t>-&gt;</a:t>
            </a:r>
            <a:r>
              <a:rPr lang="es-VE" baseline="0" dirty="0" err="1"/>
              <a:t>imageUrl</a:t>
            </a:r>
            <a:r>
              <a:rPr lang="es-VE" baseline="0" dirty="0"/>
              <a:t>($</a:t>
            </a:r>
            <a:r>
              <a:rPr lang="es-VE" baseline="0" dirty="0" err="1"/>
              <a:t>width</a:t>
            </a:r>
            <a:r>
              <a:rPr lang="es-VE" baseline="0" dirty="0"/>
              <a:t> = 350, $</a:t>
            </a:r>
            <a:r>
              <a:rPr lang="es-VE" baseline="0" dirty="0" err="1"/>
              <a:t>height</a:t>
            </a:r>
            <a:r>
              <a:rPr lang="es-VE" baseline="0" dirty="0"/>
              <a:t> = 500),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baseline="0" dirty="0"/>
              <a:t>‘</a:t>
            </a:r>
            <a:r>
              <a:rPr lang="es-VE" baseline="0" dirty="0" err="1"/>
              <a:t>name</a:t>
            </a:r>
            <a:r>
              <a:rPr lang="es-VE" baseline="0" dirty="0"/>
              <a:t>’ =&gt; $</a:t>
            </a:r>
            <a:r>
              <a:rPr lang="es-VE" baseline="0" dirty="0" err="1"/>
              <a:t>faker</a:t>
            </a:r>
            <a:r>
              <a:rPr lang="es-VE" baseline="0" dirty="0"/>
              <a:t>-&gt;</a:t>
            </a:r>
            <a:r>
              <a:rPr lang="es-VE" baseline="0" dirty="0" err="1"/>
              <a:t>sentence</a:t>
            </a:r>
            <a:r>
              <a:rPr lang="es-VE" baseline="0" dirty="0"/>
              <a:t>(2),</a:t>
            </a:r>
            <a:endParaRPr lang="es-V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baseline="0" dirty="0"/>
              <a:t>‘short’ =&gt; $</a:t>
            </a:r>
            <a:r>
              <a:rPr lang="es-VE" baseline="0" dirty="0" err="1"/>
              <a:t>faker</a:t>
            </a:r>
            <a:r>
              <a:rPr lang="es-VE" baseline="0" dirty="0"/>
              <a:t>-&gt;</a:t>
            </a:r>
            <a:r>
              <a:rPr lang="es-VE" baseline="0" dirty="0" err="1"/>
              <a:t>text</a:t>
            </a:r>
            <a:r>
              <a:rPr lang="es-VE" baseline="0" dirty="0"/>
              <a:t>(140),</a:t>
            </a:r>
            <a:endParaRPr lang="es-V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baseline="0" dirty="0"/>
              <a:t>‘</a:t>
            </a:r>
            <a:r>
              <a:rPr lang="es-VE" baseline="0" dirty="0" err="1"/>
              <a:t>body</a:t>
            </a:r>
            <a:r>
              <a:rPr lang="es-VE" baseline="0" dirty="0"/>
              <a:t>’ =&gt; $</a:t>
            </a:r>
            <a:r>
              <a:rPr lang="es-VE" baseline="0" dirty="0" err="1"/>
              <a:t>faker</a:t>
            </a:r>
            <a:r>
              <a:rPr lang="es-VE" baseline="0" dirty="0"/>
              <a:t>-&gt;</a:t>
            </a:r>
            <a:r>
              <a:rPr lang="es-VE" baseline="0" err="1"/>
              <a:t>text</a:t>
            </a:r>
            <a:r>
              <a:rPr lang="es-VE" baseline="0"/>
              <a:t>(0</a:t>
            </a:r>
            <a:r>
              <a:rPr lang="es-VE" baseline="0" dirty="0"/>
              <a:t>),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24797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Aquí</a:t>
            </a:r>
            <a:r>
              <a:rPr lang="es-VE" baseline="0" dirty="0"/>
              <a:t> lo que tenemos que hacer es un </a:t>
            </a:r>
            <a:r>
              <a:rPr lang="es-VE" baseline="0" dirty="0" err="1"/>
              <a:t>refresh</a:t>
            </a:r>
            <a:r>
              <a:rPr lang="es-VE" baseline="0" dirty="0"/>
              <a:t> con un parámetro </a:t>
            </a:r>
            <a:r>
              <a:rPr lang="es-VE" baseline="0" dirty="0" err="1"/>
              <a:t>adcional</a:t>
            </a:r>
            <a:r>
              <a:rPr lang="es-VE" baseline="0" dirty="0"/>
              <a:t> llamado –</a:t>
            </a:r>
            <a:r>
              <a:rPr lang="es-VE" baseline="0" dirty="0" err="1"/>
              <a:t>seed</a:t>
            </a:r>
            <a:r>
              <a:rPr lang="es-VE" baseline="0" dirty="0"/>
              <a:t> que nos permite crear las tabla y llenar cada un de sus campos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2818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Si nos vamos</a:t>
            </a:r>
            <a:r>
              <a:rPr lang="es-VE" baseline="0" dirty="0"/>
              <a:t> a </a:t>
            </a:r>
            <a:r>
              <a:rPr lang="es-VE" baseline="0" dirty="0" err="1"/>
              <a:t>MySql</a:t>
            </a:r>
            <a:r>
              <a:rPr lang="es-VE" baseline="0" dirty="0"/>
              <a:t> vemos que no tenemos una tabla llamada productos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923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php artisan </a:t>
            </a:r>
            <a:r>
              <a:rPr lang="en-US" dirty="0" err="1"/>
              <a:t>make:model</a:t>
            </a:r>
            <a:r>
              <a:rPr lang="en-US" dirty="0"/>
              <a:t> Product –m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2234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Dentro de la</a:t>
            </a:r>
            <a:r>
              <a:rPr lang="es-VE" baseline="0" dirty="0"/>
              <a:t> carpeta </a:t>
            </a:r>
            <a:r>
              <a:rPr lang="es-VE" baseline="0" dirty="0" err="1"/>
              <a:t>database</a:t>
            </a:r>
            <a:r>
              <a:rPr lang="es-VE" baseline="0" dirty="0"/>
              <a:t> tenemos la nueva tabla creada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2755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Los campos que vamos</a:t>
            </a:r>
            <a:r>
              <a:rPr lang="es-VE" baseline="0" dirty="0"/>
              <a:t> a usar son: </a:t>
            </a:r>
          </a:p>
          <a:p>
            <a:r>
              <a:rPr lang="es-VE" baseline="0" dirty="0" err="1"/>
              <a:t>name</a:t>
            </a:r>
            <a:r>
              <a:rPr lang="es-VE" baseline="0" dirty="0"/>
              <a:t>, </a:t>
            </a:r>
          </a:p>
          <a:p>
            <a:r>
              <a:rPr lang="es-VE" baseline="0" dirty="0"/>
              <a:t>short para colocar un comentario corto del producto </a:t>
            </a:r>
          </a:p>
          <a:p>
            <a:r>
              <a:rPr lang="es-VE" baseline="0" dirty="0"/>
              <a:t>descripción </a:t>
            </a:r>
          </a:p>
          <a:p>
            <a:r>
              <a:rPr lang="es-VE" baseline="0" dirty="0"/>
              <a:t>File para las imágenes</a:t>
            </a:r>
          </a:p>
          <a:p>
            <a:r>
              <a:rPr lang="es-VE" baseline="0" dirty="0"/>
              <a:t>Necesitamos llenar la tabla de datos ficticios unos 50 productos irreales para hacerle pruebas a nuestra aplicación 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410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Como ya creamos la migración y configuramos los</a:t>
            </a:r>
            <a:r>
              <a:rPr lang="es-VE" baseline="0" dirty="0"/>
              <a:t> campos que va a llevar la tabla.</a:t>
            </a:r>
          </a:p>
          <a:p>
            <a:r>
              <a:rPr lang="es-VE" baseline="0" dirty="0"/>
              <a:t>Abrimos nuestro </a:t>
            </a:r>
            <a:r>
              <a:rPr lang="es-VE" baseline="0" dirty="0" err="1"/>
              <a:t>Git</a:t>
            </a:r>
            <a:r>
              <a:rPr lang="es-VE" baseline="0" dirty="0"/>
              <a:t> </a:t>
            </a:r>
            <a:r>
              <a:rPr lang="es-VE" baseline="0" dirty="0" err="1"/>
              <a:t>Bash</a:t>
            </a:r>
            <a:r>
              <a:rPr lang="es-VE" baseline="0" dirty="0"/>
              <a:t> y tecleamos el comando</a:t>
            </a:r>
          </a:p>
          <a:p>
            <a:r>
              <a:rPr lang="es-VE" baseline="0" dirty="0" err="1"/>
              <a:t>php</a:t>
            </a:r>
            <a:r>
              <a:rPr lang="es-VE" baseline="0" dirty="0"/>
              <a:t> </a:t>
            </a:r>
            <a:r>
              <a:rPr lang="es-VE" baseline="0" dirty="0" err="1"/>
              <a:t>artisan</a:t>
            </a:r>
            <a:r>
              <a:rPr lang="es-VE" baseline="0" dirty="0"/>
              <a:t> </a:t>
            </a:r>
            <a:r>
              <a:rPr lang="es-VE" baseline="0" dirty="0" err="1"/>
              <a:t>migrate:refresh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4223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Vamos a </a:t>
            </a:r>
            <a:r>
              <a:rPr lang="es-VE" dirty="0" err="1"/>
              <a:t>phpmyadmin</a:t>
            </a:r>
            <a:r>
              <a:rPr lang="es-VE" dirty="0"/>
              <a:t> y vemos que la tabla</a:t>
            </a:r>
            <a:r>
              <a:rPr lang="es-VE" baseline="0" dirty="0"/>
              <a:t> </a:t>
            </a:r>
            <a:r>
              <a:rPr lang="es-VE" baseline="0" dirty="0" err="1"/>
              <a:t>products</a:t>
            </a:r>
            <a:r>
              <a:rPr lang="es-VE" baseline="0" dirty="0"/>
              <a:t> no existe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0332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Si actualizamos vemos que</a:t>
            </a:r>
            <a:r>
              <a:rPr lang="es-VE" baseline="0" dirty="0"/>
              <a:t> ahora si aparece la tabla productos, pero esta con cero registros al igual que la tabla usuarios, vamos a automatizar la carga de registros en las tablas a través de los </a:t>
            </a:r>
            <a:r>
              <a:rPr lang="es-VE" baseline="0" dirty="0" err="1"/>
              <a:t>seeders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329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En la lista de comendo de </a:t>
            </a:r>
            <a:r>
              <a:rPr lang="es-VE" dirty="0" err="1"/>
              <a:t>artisan</a:t>
            </a:r>
            <a:r>
              <a:rPr lang="es-VE" baseline="0" dirty="0"/>
              <a:t> encontramos el comando que nos ayudara a crear datos semillas llamado </a:t>
            </a:r>
            <a:r>
              <a:rPr lang="es-VE" b="1" baseline="0" dirty="0" err="1"/>
              <a:t>make:seeder</a:t>
            </a:r>
            <a:r>
              <a:rPr lang="es-VE" b="1" baseline="0" dirty="0"/>
              <a:t>, </a:t>
            </a:r>
            <a:r>
              <a:rPr lang="es-VE" baseline="0" dirty="0"/>
              <a:t>que nos va a crear una clase que nos ayudara a crear datos ficticios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12CD9-2D20-4F5A-9111-B7EC1B01EAF6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2543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3166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920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8809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0492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8391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0807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978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6455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385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9062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70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A7DB6-0BF9-4432-9822-37D02AE37BB2}" type="datetimeFigureOut">
              <a:rPr lang="es-VE" smtClean="0"/>
              <a:t>12/8/2018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C2FAE-7BA4-4F0A-8BA4-FFCC9BFE1019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7722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087369"/>
          </a:xfrm>
        </p:spPr>
        <p:txBody>
          <a:bodyPr>
            <a:normAutofit/>
          </a:bodyPr>
          <a:lstStyle/>
          <a:p>
            <a:r>
              <a:rPr lang="es-VE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LARAVEL 5.4</a:t>
            </a:r>
            <a:br>
              <a:rPr lang="es-VE" dirty="0"/>
            </a:br>
            <a:br>
              <a:rPr lang="es-VE" dirty="0"/>
            </a:br>
            <a:r>
              <a:rPr lang="es-VE" b="1" dirty="0" err="1"/>
              <a:t>Database</a:t>
            </a:r>
            <a:br>
              <a:rPr lang="es-VE" b="1" dirty="0"/>
            </a:br>
            <a:r>
              <a:rPr lang="es-VE" b="1" dirty="0" err="1"/>
              <a:t>Migrations</a:t>
            </a:r>
            <a:br>
              <a:rPr lang="es-VE" b="1" dirty="0"/>
            </a:br>
            <a:r>
              <a:rPr lang="es-VE" b="1" dirty="0" err="1"/>
              <a:t>Seeders</a:t>
            </a:r>
            <a:br>
              <a:rPr lang="es-VE" b="1" dirty="0"/>
            </a:br>
            <a:r>
              <a:rPr lang="es-VE" b="1" dirty="0"/>
              <a:t> </a:t>
            </a:r>
            <a:r>
              <a:rPr lang="es-VE" b="1" dirty="0" err="1"/>
              <a:t>Model</a:t>
            </a:r>
            <a:endParaRPr lang="es-VE" b="1" dirty="0"/>
          </a:p>
        </p:txBody>
      </p:sp>
    </p:spTree>
    <p:extLst>
      <p:ext uri="{BB962C8B-B14F-4D97-AF65-F5344CB8AC3E}">
        <p14:creationId xmlns:p14="http://schemas.microsoft.com/office/powerpoint/2010/main" val="227566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41" t="5208" r="3001" b="17187"/>
          <a:stretch/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3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Rectangle 3"/>
          <p:cNvSpPr/>
          <p:nvPr/>
        </p:nvSpPr>
        <p:spPr>
          <a:xfrm>
            <a:off x="967154" y="5627077"/>
            <a:ext cx="7385538" cy="4396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757" r="2532" b="9155"/>
          <a:stretch/>
        </p:blipFill>
        <p:spPr>
          <a:xfrm>
            <a:off x="0" y="0"/>
            <a:ext cx="12272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6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120" t="5757" r="2409" b="135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5218" t="11020" r="18806" b="1617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72" t="9856" r="30629" b="20673"/>
          <a:stretch/>
        </p:blipFill>
        <p:spPr>
          <a:xfrm>
            <a:off x="0" y="0"/>
            <a:ext cx="12192000" cy="688887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908431" y="720969"/>
            <a:ext cx="1881554" cy="24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ounded Rectangle 4"/>
          <p:cNvSpPr/>
          <p:nvPr/>
        </p:nvSpPr>
        <p:spPr>
          <a:xfrm>
            <a:off x="6787662" y="3253154"/>
            <a:ext cx="4202723" cy="3341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2117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627" t="10362" r="7833" b="128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4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856" b="13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3062" y="5011615"/>
            <a:ext cx="4888523" cy="1652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8368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" b="7301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55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4880" r="2038" b="740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020" r="1301" b="103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56" t="9282" r="13358" b="15718"/>
          <a:stretch/>
        </p:blipFill>
        <p:spPr>
          <a:xfrm>
            <a:off x="0" y="0"/>
            <a:ext cx="12192000" cy="70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780" r="760" b="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3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97" t="9114" r="13836" b="1875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5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VE" sz="66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Repasemos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690688"/>
            <a:ext cx="12192000" cy="5167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lain"/>
            </a:pPr>
            <a:r>
              <a:rPr lang="es-VE" dirty="0"/>
              <a:t>Creamos la migración </a:t>
            </a:r>
          </a:p>
          <a:p>
            <a:pPr marL="742950" indent="-742950">
              <a:buAutoNum type="arabicPlain"/>
            </a:pPr>
            <a:r>
              <a:rPr lang="es-VE" dirty="0"/>
              <a:t>Creamos un </a:t>
            </a:r>
            <a:r>
              <a:rPr lang="es-VE" dirty="0" err="1"/>
              <a:t>seeder</a:t>
            </a:r>
            <a:r>
              <a:rPr lang="es-VE" dirty="0"/>
              <a:t> para tener 80 productos</a:t>
            </a:r>
          </a:p>
          <a:p>
            <a:pPr marL="742950" indent="-742950">
              <a:buAutoNum type="arabicPlain"/>
            </a:pPr>
            <a:r>
              <a:rPr lang="es-VE" dirty="0"/>
              <a:t>Configuramos el </a:t>
            </a:r>
            <a:r>
              <a:rPr lang="es-VE" dirty="0" err="1"/>
              <a:t>array</a:t>
            </a:r>
            <a:r>
              <a:rPr lang="es-VE" dirty="0"/>
              <a:t> en el </a:t>
            </a:r>
            <a:r>
              <a:rPr lang="es-VE" dirty="0" err="1"/>
              <a:t>ModelFactory.php</a:t>
            </a:r>
            <a:r>
              <a:rPr lang="es-VE" dirty="0"/>
              <a:t> (</a:t>
            </a:r>
            <a:r>
              <a:rPr lang="es-VE" dirty="0" err="1"/>
              <a:t>UserFactory.php</a:t>
            </a:r>
            <a:r>
              <a:rPr lang="es-VE" dirty="0"/>
              <a:t>)</a:t>
            </a:r>
          </a:p>
          <a:p>
            <a:pPr marL="742950" indent="-742950">
              <a:buAutoNum type="arabicPlain"/>
            </a:pPr>
            <a:r>
              <a:rPr lang="es-VE" dirty="0" err="1"/>
              <a:t>Configuramso</a:t>
            </a:r>
            <a:r>
              <a:rPr lang="es-VE" dirty="0"/>
              <a:t> el archivo </a:t>
            </a:r>
            <a:r>
              <a:rPr lang="es-VE" dirty="0" err="1"/>
              <a:t>ProductsTableSeeder.php</a:t>
            </a:r>
            <a:endParaRPr lang="es-VE" dirty="0"/>
          </a:p>
          <a:p>
            <a:pPr marL="742950" indent="-742950">
              <a:buAutoNum type="arabicPlain"/>
            </a:pPr>
            <a:r>
              <a:rPr lang="es-VE" dirty="0"/>
              <a:t>Usamos el comando:</a:t>
            </a:r>
          </a:p>
          <a:p>
            <a:r>
              <a:rPr lang="es-VE" dirty="0"/>
              <a:t>      </a:t>
            </a:r>
            <a:r>
              <a:rPr lang="es-VE" dirty="0" err="1"/>
              <a:t>php</a:t>
            </a:r>
            <a:r>
              <a:rPr lang="es-VE" dirty="0"/>
              <a:t> </a:t>
            </a:r>
            <a:r>
              <a:rPr lang="es-VE" dirty="0" err="1"/>
              <a:t>artisan</a:t>
            </a:r>
            <a:r>
              <a:rPr lang="es-VE" dirty="0"/>
              <a:t> </a:t>
            </a:r>
            <a:r>
              <a:rPr lang="es-VE" dirty="0" err="1"/>
              <a:t>migrate:refresh</a:t>
            </a:r>
            <a:r>
              <a:rPr lang="es-VE" dirty="0"/>
              <a:t>  --</a:t>
            </a:r>
            <a:r>
              <a:rPr lang="es-VE" dirty="0" err="1"/>
              <a:t>seed</a:t>
            </a:r>
            <a:endParaRPr lang="es-VE" dirty="0"/>
          </a:p>
          <a:p>
            <a:r>
              <a:rPr lang="es-VE" dirty="0"/>
              <a:t>6    Verificamos la base de datos la tabla </a:t>
            </a:r>
            <a:r>
              <a:rPr lang="es-VE" dirty="0" err="1"/>
              <a:t>products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2201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24" t="8786" r="13314" b="15271"/>
          <a:stretch/>
        </p:blipFill>
        <p:spPr>
          <a:xfrm>
            <a:off x="0" y="0"/>
            <a:ext cx="12192000" cy="68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TextBox 3"/>
          <p:cNvSpPr txBox="1"/>
          <p:nvPr/>
        </p:nvSpPr>
        <p:spPr>
          <a:xfrm>
            <a:off x="-2" y="4643827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dirty="0" err="1"/>
              <a:t>php</a:t>
            </a:r>
            <a:r>
              <a:rPr lang="es-VE" sz="3200" dirty="0"/>
              <a:t> </a:t>
            </a:r>
            <a:r>
              <a:rPr lang="es-VE" sz="3200" dirty="0" err="1"/>
              <a:t>artisan</a:t>
            </a:r>
            <a:r>
              <a:rPr lang="es-VE" sz="3200" dirty="0"/>
              <a:t> </a:t>
            </a:r>
            <a:r>
              <a:rPr lang="es-VE" sz="3200" dirty="0" err="1"/>
              <a:t>make:model</a:t>
            </a:r>
            <a:r>
              <a:rPr lang="es-VE" sz="3200" dirty="0"/>
              <a:t> </a:t>
            </a:r>
            <a:r>
              <a:rPr lang="es-VE" sz="3200" dirty="0" err="1"/>
              <a:t>Product</a:t>
            </a:r>
            <a:r>
              <a:rPr lang="es-VE" sz="3200" dirty="0"/>
              <a:t> –m</a:t>
            </a:r>
          </a:p>
          <a:p>
            <a:endParaRPr lang="es-VE" sz="3200" dirty="0"/>
          </a:p>
          <a:p>
            <a:r>
              <a:rPr lang="es-VE" sz="3200" dirty="0"/>
              <a:t>Este comando me crea de una vez el modelo y la migración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41" t="1" r="3441" b="36458"/>
          <a:stretch/>
        </p:blipFill>
        <p:spPr>
          <a:xfrm>
            <a:off x="0" y="0"/>
            <a:ext cx="12192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390" t="2865" r="12991" b="15885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530" t="9615" r="14005" b="30529"/>
          <a:stretch/>
        </p:blipFill>
        <p:spPr>
          <a:xfrm>
            <a:off x="0" y="0"/>
            <a:ext cx="12192000" cy="6877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9092" y="4835769"/>
            <a:ext cx="3851031" cy="984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8611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4921" b="6826"/>
          <a:stretch/>
        </p:blipFill>
        <p:spPr bwMode="auto">
          <a:xfrm>
            <a:off x="82716" y="239486"/>
            <a:ext cx="11967769" cy="615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28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31" t="21635" r="60360" b="36058"/>
          <a:stretch/>
        </p:blipFill>
        <p:spPr>
          <a:xfrm>
            <a:off x="-17585" y="0"/>
            <a:ext cx="1234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5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543" t="9115" r="13250" b="20312"/>
          <a:stretch/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99" t="9114" r="13397" b="20008"/>
          <a:stretch/>
        </p:blipFill>
        <p:spPr>
          <a:xfrm>
            <a:off x="0" y="0"/>
            <a:ext cx="12372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4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689</Words>
  <Application>Microsoft Office PowerPoint</Application>
  <PresentationFormat>Widescreen</PresentationFormat>
  <Paragraphs>78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LARAVEL 5.4  Database Migrations Seeders 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Repasemos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5.4  Database Migrations Seeders  Model</dc:title>
  <dc:creator>Carlos</dc:creator>
  <cp:lastModifiedBy>alexr</cp:lastModifiedBy>
  <cp:revision>88</cp:revision>
  <dcterms:created xsi:type="dcterms:W3CDTF">2018-03-15T19:29:49Z</dcterms:created>
  <dcterms:modified xsi:type="dcterms:W3CDTF">2018-08-12T19:36:42Z</dcterms:modified>
</cp:coreProperties>
</file>